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01_74044AA1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58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10CB86-4DA6-4E29-80EB-0ECE396C4F6F}" name="Therese Dodd" initials="TD" userId="6849b4deaaee779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66A81-94CC-47E3-888A-AA8EE1389216}" v="2" dt="2023-06-15T20:06:41.8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erese Dodd" userId="6849b4deaaee7791" providerId="LiveId" clId="{FCD66A81-94CC-47E3-888A-AA8EE1389216}"/>
    <pc:docChg chg="undo custSel modSld">
      <pc:chgData name="Therese Dodd" userId="6849b4deaaee7791" providerId="LiveId" clId="{FCD66A81-94CC-47E3-888A-AA8EE1389216}" dt="2023-06-15T20:08:42.276" v="54" actId="14100"/>
      <pc:docMkLst>
        <pc:docMk/>
      </pc:docMkLst>
      <pc:sldChg chg="addSp modSp mod">
        <pc:chgData name="Therese Dodd" userId="6849b4deaaee7791" providerId="LiveId" clId="{FCD66A81-94CC-47E3-888A-AA8EE1389216}" dt="2023-06-15T20:08:42.276" v="54" actId="14100"/>
        <pc:sldMkLst>
          <pc:docMk/>
          <pc:sldMk cId="3493708197" sldId="256"/>
        </pc:sldMkLst>
        <pc:spChg chg="mod">
          <ac:chgData name="Therese Dodd" userId="6849b4deaaee7791" providerId="LiveId" clId="{FCD66A81-94CC-47E3-888A-AA8EE1389216}" dt="2023-06-15T20:06:18.172" v="13" actId="12788"/>
          <ac:spMkLst>
            <pc:docMk/>
            <pc:sldMk cId="3493708197" sldId="256"/>
            <ac:spMk id="2" creationId="{7632D8DD-7B33-C5AF-9BB2-E1A15F9C07E5}"/>
          </ac:spMkLst>
        </pc:spChg>
        <pc:spChg chg="mod">
          <ac:chgData name="Therese Dodd" userId="6849b4deaaee7791" providerId="LiveId" clId="{FCD66A81-94CC-47E3-888A-AA8EE1389216}" dt="2023-06-15T20:07:50.973" v="53" actId="1076"/>
          <ac:spMkLst>
            <pc:docMk/>
            <pc:sldMk cId="3493708197" sldId="256"/>
            <ac:spMk id="3" creationId="{41027947-A8AB-2990-C539-F179BE6DBF88}"/>
          </ac:spMkLst>
        </pc:spChg>
        <pc:spChg chg="add mod">
          <ac:chgData name="Therese Dodd" userId="6849b4deaaee7791" providerId="LiveId" clId="{FCD66A81-94CC-47E3-888A-AA8EE1389216}" dt="2023-06-15T20:07:21.735" v="49" actId="14100"/>
          <ac:spMkLst>
            <pc:docMk/>
            <pc:sldMk cId="3493708197" sldId="256"/>
            <ac:spMk id="4" creationId="{DD5D96CE-7527-82EA-5892-F6015CB07D04}"/>
          </ac:spMkLst>
        </pc:spChg>
        <pc:spChg chg="mod">
          <ac:chgData name="Therese Dodd" userId="6849b4deaaee7791" providerId="LiveId" clId="{FCD66A81-94CC-47E3-888A-AA8EE1389216}" dt="2023-06-15T20:08:42.276" v="54" actId="14100"/>
          <ac:spMkLst>
            <pc:docMk/>
            <pc:sldMk cId="3493708197" sldId="256"/>
            <ac:spMk id="6" creationId="{BDF9C6D9-760D-1261-7DB2-AC7553BD13FD}"/>
          </ac:spMkLst>
        </pc:spChg>
      </pc:sldChg>
    </pc:docChg>
  </pc:docChgLst>
</pc:chgInfo>
</file>

<file path=ppt/comments/modernComment_101_74044AA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BE45C9A-5B5E-4759-B787-274115E484A7}" authorId="{C710CB86-4DA6-4E29-80EB-0ECE396C4F6F}" created="2023-06-15T16:08:58.96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46438305" sldId="257"/>
      <ac:spMk id="3" creationId="{EB0BED4B-F19E-3142-52CC-ED78168C710E}"/>
      <ac:txMk cp="0" len="236">
        <ac:context len="470" hash="1108302834"/>
      </ac:txMk>
    </ac:txMkLst>
    <p188:pos x="10221227" y="270344"/>
    <p188:txBody>
      <a:bodyPr/>
      <a:lstStyle/>
      <a:p>
        <a:r>
          <a:rPr lang="en-US"/>
          <a:t>Example wording if there are no conflicts of interest. </a:t>
        </a:r>
      </a:p>
    </p188:txBody>
  </p188:cm>
  <p188:cm id="{CCF44611-B607-4E26-9E16-4134F792B36E}" authorId="{C710CB86-4DA6-4E29-80EB-0ECE396C4F6F}" created="2023-06-15T16:13:21.14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46438305" sldId="257"/>
      <ac:spMk id="3" creationId="{EB0BED4B-F19E-3142-52CC-ED78168C710E}"/>
      <ac:txMk cp="242" len="226">
        <ac:context len="470" hash="1108302834"/>
      </ac:txMk>
    </ac:txMkLst>
    <p188:pos x="10096099" y="1983640"/>
    <p188:txBody>
      <a:bodyPr/>
      <a:lstStyle/>
      <a:p>
        <a:r>
          <a:rPr lang="en-US"/>
          <a:t>Example wording if there are no conflicts of interest.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203F87-29A0-70A9-0845-D6340BB709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F1614C-3717-A133-7C88-51BD6E0101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2D9CC-23E6-450D-9A97-6EED53BE1C5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0509C-36BE-D174-7E26-A81DC4755B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2AF55-BB75-784D-0D26-21ABC2839C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52350-4AD3-4FBA-8649-698F20C26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76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2A4F1-DBE9-466C-8F14-C25DB2E7364D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28A6-651A-4876-B25B-B297FF147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66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B3D2-B5DF-7DF4-DB9F-43BF33ECE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B1E9F-781B-CC3B-4497-85F549BDD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4E6B4-6F38-31E7-7AFD-541A65AD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1688-918F-4582-97BC-ED1713C225C6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48D01-B066-F894-D08B-7ACD7DBA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CE2A-DDEA-4C03-D942-3E0CF2B1F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7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0A921-68BB-85EA-ECD3-E02E660F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59B25-701B-8FA3-1298-60AA8E564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AD03E-39F9-D7F0-268C-85660959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AC56-D5B8-4467-A048-5937C8D71966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E21F3-7B28-D3B8-2728-1FAEDE33B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6156C-A069-C3FC-FA9B-669E3002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3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CCDDA-5A53-6F2E-EEC6-929089BAED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A7A415-98C6-5FB7-5677-C00EE9146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5B582-4AA7-FB61-9844-91E32E9C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B1DE9-0C2A-45F4-B867-AC7B7FA23831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84BDF-3E6C-EAED-8FBF-8D1F9E059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78DD-D203-CDFE-871F-80B6E62C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3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EF5D-C9C0-3E32-3931-B5C5D0AA2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EE538-9782-3680-90D7-A9E1CBBF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7DED3-D9E5-14BD-66C1-835214EC6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7BC0-0C39-43E7-A220-0BFF20FA7406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28FCF-D23C-335E-2F06-1866345A8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160E1-D8BA-AC23-32C0-71C1ED39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6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0499-E2FB-A597-AFE7-1F255C9B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EBD02-6676-5F9E-AA8B-DDF87BD2B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08189-965F-90B2-4CAB-DC3B6EA3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1425-C986-4D31-A762-5BB4A9501790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1A691-B611-679F-52C7-067D937D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1214C-8465-9171-BA28-5E0F3AC3C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6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561A-1CC9-39D5-08DE-B563302A3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302FE-1CA3-A9FF-9822-523BAAEF9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330A1-D1C7-5D49-6A5A-F5D30956C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B65E4-AD40-E617-89C8-862A3D16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B0D5-9566-4318-A0EC-F7A40E31DBF4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C7AEF-D57D-1DC9-4853-54604F4BF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E77B7-B39C-DAF3-A1FA-8AE68F9D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6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D27CC-F13F-C08E-CA7E-017EA4DB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CD3ED-0C98-EC88-FCB7-7D6561660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C757C-78EE-AE95-716C-21EE6C0E0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F55273-C096-A129-2202-EDB62D7E1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8E3C1F-0F8B-2248-04E8-C6BB053A6B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AEA0D1-D3E5-2E8B-937C-C5C194A26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83464-2103-4440-A1D0-B19E0E9964F5}" type="datetime1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9A549D-3344-6630-70F8-EB0D39D4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C47E72-A566-4C63-2EE9-8DBB5DB5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4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06995-B7E2-A3A2-BF06-58354EC25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44138-F36A-C35C-F833-41CBA3BD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2E05B-90DA-4BD4-B8BA-D94E3D4130CE}" type="datetime1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942EF-6825-941E-AB59-07F5238CC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B9E69B-C529-6F3A-FC13-090D6574E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1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EE5150-81E2-0ABC-1BB8-BA817C9F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D609-44FC-4DDC-9BC2-0BF55EA61E38}" type="datetime1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2E009-D3E1-CC78-79EA-CF9E9A7E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54D91-3F93-1AF7-F558-EB7B7936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9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14A24-D25E-65BD-BB0F-3BA16E6B8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3128B-C72F-AB77-FAAD-9F930E692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13249-6070-9B2D-842F-0A4471E36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6811A-1250-EA1E-067E-E6A8D691B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4993-FE14-47FC-A6B6-B2B61269074B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422FB-E56B-D119-9B38-4CED8080D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2B22A-E2CE-FA51-7026-6699D8B1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2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38BE7-6589-D1D3-1150-8C700A89E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3520E0-5435-7DDD-87C4-BFED115C4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290C4-EC95-02C7-EB58-684D1AAC2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D45CF-0A21-FA14-4313-8465D448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CA6C-9B31-46FA-9FC5-E01BB9312544}" type="datetime1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25BDD-4D48-3F72-0983-C594BCDC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C4C4E-75C2-1202-12B6-669C8AD3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7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E38CF7-F31E-A847-A153-BB5D8B322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35728-4D1C-9317-72F7-B9AF9F30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7B220-57CD-1850-A68F-DE37556F34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39A8-41B7-415A-B513-1B4028235AE1}" type="datetime1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C4EFD-C793-84F2-E921-C830C98E4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F8FF0-41F6-EA05-78C3-E10E1505C8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05B4F-DC67-4BB8-A112-A699962C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01_74044AA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32D8DD-7B33-C5AF-9BB2-E1A15F9C0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765" y="1281041"/>
            <a:ext cx="10895570" cy="2310312"/>
          </a:xfrm>
        </p:spPr>
        <p:txBody>
          <a:bodyPr anchor="ctr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&lt;Insert title of presentation here.&gt;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027947-A8AB-2990-C539-F179BE6DB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255" y="3203368"/>
            <a:ext cx="7287282" cy="1867289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&lt;Insert speaker’s name and credentials here.&gt; </a:t>
            </a:r>
          </a:p>
          <a:p>
            <a:pPr algn="l"/>
            <a:r>
              <a:rPr lang="en-US" dirty="0">
                <a:solidFill>
                  <a:schemeClr val="tx2"/>
                </a:solidFill>
              </a:rPr>
              <a:t>&lt;Insert speaker’s job title and organization’s name here.&gt; </a:t>
            </a:r>
          </a:p>
        </p:txBody>
      </p:sp>
      <p:pic>
        <p:nvPicPr>
          <p:cNvPr id="1026" name="Picture 2" descr="WAHQ Logo">
            <a:extLst>
              <a:ext uri="{FF2B5EF4-FFF2-40B4-BE49-F238E27FC236}">
                <a16:creationId xmlns:a16="http://schemas.microsoft.com/office/drawing/2014/main" id="{1CE34E3D-E1E9-78C2-5252-CCEF18193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9" y="404741"/>
            <a:ext cx="2857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DF9C6D9-760D-1261-7DB2-AC7553BD13FD}"/>
              </a:ext>
            </a:extLst>
          </p:cNvPr>
          <p:cNvSpPr/>
          <p:nvPr/>
        </p:nvSpPr>
        <p:spPr>
          <a:xfrm>
            <a:off x="485469" y="4642481"/>
            <a:ext cx="3603998" cy="19460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&lt;Insert organization’s </a:t>
            </a:r>
          </a:p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logo or picture here.&gt;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5D96CE-7527-82EA-5892-F6015CB07D04}"/>
              </a:ext>
            </a:extLst>
          </p:cNvPr>
          <p:cNvSpPr/>
          <p:nvPr/>
        </p:nvSpPr>
        <p:spPr>
          <a:xfrm>
            <a:off x="8102534" y="3153399"/>
            <a:ext cx="3484311" cy="3396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&lt;Insert presenter’s picture here.&gt;</a:t>
            </a:r>
          </a:p>
        </p:txBody>
      </p:sp>
    </p:spTree>
    <p:extLst>
      <p:ext uri="{BB962C8B-B14F-4D97-AF65-F5344CB8AC3E}">
        <p14:creationId xmlns:p14="http://schemas.microsoft.com/office/powerpoint/2010/main" val="3493708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343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33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37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408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25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25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036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25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871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95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r>
              <a:rPr lang="en-US" dirty="0"/>
              <a:t>Conflict of Interest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I confirm that neither I nor any of my relatives nor any business with which I am associated have any personal or business interest in or potential for personal gain from any of the organizations or projects linked to this presentation.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202124"/>
                </a:solidFill>
                <a:latin typeface="Google Sans"/>
              </a:rPr>
              <a:t>&lt;OR&gt;</a:t>
            </a:r>
          </a:p>
          <a:p>
            <a:pPr marL="0" indent="0">
              <a:buNone/>
            </a:pPr>
            <a:r>
              <a:rPr lang="en-US" dirty="0"/>
              <a:t>I have the following involvement(s) in an organization or entity with a financial or non-financial interest in the subject matter or materials discussed in this presentation:</a:t>
            </a:r>
          </a:p>
          <a:p>
            <a:r>
              <a:rPr lang="en-US" dirty="0"/>
              <a:t>Organization or entity 1</a:t>
            </a:r>
          </a:p>
          <a:p>
            <a:r>
              <a:rPr lang="en-US" dirty="0"/>
              <a:t>Organization or entity 2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38305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r>
              <a:rPr lang="en-US" dirty="0"/>
              <a:t>Additional References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r>
              <a:rPr lang="en-US" dirty="0"/>
              <a:t>&lt;Enter a bibliography of additional references and resources which might be useful to the attendees following the presentation.&gt;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144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200" dirty="0"/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12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32D8DD-7B33-C5AF-9BB2-E1A15F9C0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279" y="1764407"/>
            <a:ext cx="10954910" cy="2310312"/>
          </a:xfrm>
        </p:spPr>
        <p:txBody>
          <a:bodyPr anchor="ctr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Thank you!</a:t>
            </a:r>
          </a:p>
        </p:txBody>
      </p:sp>
      <p:pic>
        <p:nvPicPr>
          <p:cNvPr id="4" name="Picture 2" descr="WAHQ Logo">
            <a:extLst>
              <a:ext uri="{FF2B5EF4-FFF2-40B4-BE49-F238E27FC236}">
                <a16:creationId xmlns:a16="http://schemas.microsoft.com/office/drawing/2014/main" id="{25349A31-3792-8BCB-74B4-3B1843EBF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79" y="404741"/>
            <a:ext cx="2857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67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the conclusion of this presentation, the attendee will:</a:t>
            </a:r>
          </a:p>
          <a:p>
            <a:r>
              <a:rPr lang="en-US" dirty="0"/>
              <a:t>&lt;Enter objective 1&gt;</a:t>
            </a:r>
          </a:p>
          <a:p>
            <a:r>
              <a:rPr lang="en-US" dirty="0"/>
              <a:t>&lt; Enter objective 2&gt;</a:t>
            </a:r>
          </a:p>
          <a:p>
            <a:r>
              <a:rPr lang="en-US" dirty="0"/>
              <a:t>&lt; Enter objective 3&gt;</a:t>
            </a:r>
          </a:p>
          <a:p>
            <a:r>
              <a:rPr lang="en-US" dirty="0"/>
              <a:t>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0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83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2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99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78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06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A6202-8541-B890-5D11-751B8350B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3149"/>
            <a:ext cx="10515600" cy="8715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BED4B-F19E-3142-52CC-ED78168C7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709"/>
            <a:ext cx="10515600" cy="454014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7BEF6-DCEE-0DA3-545C-86C4393A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05B4F-DC67-4BB8-A112-A699962CFCE7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331634-1936-F1EC-7C72-E69CA2866F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383059"/>
            <a:ext cx="1097790" cy="33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1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204</Words>
  <Application>Microsoft Office PowerPoint</Application>
  <PresentationFormat>Widescreen</PresentationFormat>
  <Paragraphs>43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Google Sans</vt:lpstr>
      <vt:lpstr>Office Theme</vt:lpstr>
      <vt:lpstr>&lt;Insert title of presentation here.&gt;</vt:lpstr>
      <vt:lpstr>Conflict of Interest Statement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Additional References and Resources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&lt;Insert title of presentation here.&gt;</dc:title>
  <dc:creator>Therese Dodd</dc:creator>
  <cp:lastModifiedBy>Therese Dodd</cp:lastModifiedBy>
  <cp:revision>2</cp:revision>
  <dcterms:created xsi:type="dcterms:W3CDTF">2023-06-15T15:44:06Z</dcterms:created>
  <dcterms:modified xsi:type="dcterms:W3CDTF">2023-06-15T20:08:52Z</dcterms:modified>
</cp:coreProperties>
</file>